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11480" y="1828800"/>
            <a:ext cx="109728" cy="27432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920240"/>
            <a:ext cx="7772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  <a:latin typeface="Calibri"/>
              </a:rPr>
              <a:t>Safety &amp; Operations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88920"/>
            <a:ext cx="7772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E8A020"/>
                </a:solidFill>
                <a:latin typeface="Calibri"/>
              </a:rPr>
              <a:t>Weekly Report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70332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AACCE8"/>
                </a:solidFill>
                <a:latin typeface="Calibri"/>
              </a:rPr>
              <a:t>Organisation  (ID: 387)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25196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799BB"/>
                </a:solidFill>
                <a:latin typeface="Calibri"/>
              </a:rPr>
              <a:t>Period:  2026-02-28  →  2026-03-30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274320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86868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E8A020"/>
                </a:solidFill>
                <a:latin typeface="Calibri"/>
              </a:rPr>
              <a:t>Key metrics at a glance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