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Organisation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2026-02-25  →  2026-03-27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