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36</c:v>
                </c:pt>
                <c:pt idx="2">
                  <c:v>259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13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38</c:v>
                </c:pt>
                <c:pt idx="2">
                  <c:v>12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12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6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27</c:v>
                </c:pt>
                <c:pt idx="1">
                  <c:v>223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  <c:pt idx="5">
                  <c:v>71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18</c:v>
                </c:pt>
                <c:pt idx="1">
                  <c:v>189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51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2026-02-19  →  2026-03-21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331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263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298  |  Total: 298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16, Closed 2, Open 52  |  Total: 70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2, FAC Hosp. 2, Reportable Injuries 0, Fire &amp; Others 12  |  Total: 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10  |  Total: 10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7  |  Total: 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331, Completed 3, Overdue 263  |  Total: 597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