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34</c:v>
                </c:pt>
                <c:pt idx="2">
                  <c:v>253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15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32</c:v>
                </c:pt>
                <c:pt idx="2">
                  <c:v>15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15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  <c:pt idx="2">
                  <c:v>6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</c:v>
                </c:pt>
                <c:pt idx="1">
                  <c:v>200</c:v>
                </c:pt>
                <c:pt idx="2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9</c:v>
                </c:pt>
                <c:pt idx="1">
                  <c:v>150</c:v>
                </c:pt>
                <c:pt idx="2">
                  <c:v>21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2026-02-13  →  2026-03-15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239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290  |  Total: 290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18, Closed 0, Open 49  |  Total: 67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1, FAC Hosp. 2, Reportable Injuries 0, Fire &amp; Others 15  |  Total: 18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9  |  Total: 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11  |  Total: 11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239, Completed 0, Overdue 180  |  Total: 419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