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32</c:v>
                </c:pt>
                <c:pt idx="2">
                  <c:v>231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31</c:v>
                </c:pt>
                <c:pt idx="2">
                  <c:v>15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45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13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1</c:v>
                </c:pt>
                <c:pt idx="2">
                  <c:v>6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Hosur</c:v>
                </c:pt>
                <c:pt idx="1">
                  <c:v>Coimbatore</c:v>
                </c:pt>
                <c:pt idx="2">
                  <c:v>Roorkee</c:v>
                </c:pt>
                <c:pt idx="3">
                  <c:v>Central Team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</c:v>
                </c:pt>
                <c:pt idx="1">
                  <c:v>206</c:v>
                </c:pt>
                <c:pt idx="2">
                  <c:v>1</c:v>
                </c:pt>
                <c:pt idx="3">
                  <c:v>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Hosur</c:v>
                </c:pt>
                <c:pt idx="1">
                  <c:v>Coimbatore</c:v>
                </c:pt>
                <c:pt idx="2">
                  <c:v>Roorkee</c:v>
                </c:pt>
                <c:pt idx="3">
                  <c:v>Central Team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Hosur</c:v>
                </c:pt>
                <c:pt idx="1">
                  <c:v>Coimbatore</c:v>
                </c:pt>
                <c:pt idx="2">
                  <c:v>Roorkee</c:v>
                </c:pt>
                <c:pt idx="3">
                  <c:v>Central Team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</c:v>
                </c:pt>
                <c:pt idx="1">
                  <c:v>148</c:v>
                </c:pt>
                <c:pt idx="2">
                  <c:v>1</c:v>
                </c:pt>
                <c:pt idx="3">
                  <c:v>15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2026-02-07  →  2026-03-09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267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172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267  |  Total: 267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18, Closed 1, Open 48  |  Total: 67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1, FAC Hosp. 3, Reportable Injuries 0, Fire &amp; Others 45  |  Total: 49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17  |  Total: 17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17  |  Total: 17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248, Completed 0, Overdue 172  |  Total: 420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