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31</c:v>
                </c:pt>
                <c:pt idx="2">
                  <c:v>222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24</c:v>
                </c:pt>
                <c:pt idx="1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53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13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205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</c:v>
                </c:pt>
                <c:pt idx="1">
                  <c:v>151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20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2026-02-04  →  2026-03-06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256  |  Total: 256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22, Closed 1, Open 40  |  Total: 63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1, FAC Hosp. 3, Reportable Injuries 0, Fire &amp; Others 53  |  Total: 57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16  |  Total: 16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12  |  Total: 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246, Completed 0, Overdue 188  |  Total: 434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