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30</c:v>
                </c:pt>
                <c:pt idx="2">
                  <c:v>213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18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35</c:v>
                </c:pt>
                <c:pt idx="2">
                  <c:v>17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64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14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</c:v>
                </c:pt>
                <c:pt idx="1">
                  <c:v>194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6</c:v>
                </c:pt>
                <c:pt idx="1">
                  <c:v>110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19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2026-01-29  →  2026-02-28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233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139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247  |  Total: 247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21, Closed 3, Open 54  |  Total: 78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2, FAC Hosp. 2, Reportable Injuries 3, Fire &amp; Others 64  |  Total: 71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3, 8 hrs/Achieved 0  |  Total: 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17  |  Total: 17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13  |  Total: 13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233, Completed 5, Overdue 139  |  Total: 377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