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30</c:v>
                </c:pt>
                <c:pt idx="2">
                  <c:v>211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45</c:v>
                </c:pt>
                <c:pt idx="2">
                  <c:v>16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22</c:v>
                </c:pt>
                <c:pt idx="2">
                  <c:v>3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230</c:v>
                </c:pt>
                <c:pt idx="2">
                  <c:v>53</c:v>
                </c:pt>
                <c:pt idx="3">
                  <c:v>54</c:v>
                </c:pt>
                <c:pt idx="4">
                  <c:v>53</c:v>
                </c:pt>
                <c:pt idx="5">
                  <c:v>76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10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52</c:v>
                </c:pt>
                <c:pt idx="1">
                  <c:v>123</c:v>
                </c:pt>
                <c:pt idx="2">
                  <c:v>51</c:v>
                </c:pt>
                <c:pt idx="3">
                  <c:v>52</c:v>
                </c:pt>
                <c:pt idx="4">
                  <c:v>51</c:v>
                </c:pt>
                <c:pt idx="5">
                  <c:v>65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2026-01-27  →  2026-02-26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394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246  |  Total: 246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22, Closed 4, Open 63  |  Total: 89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4, FAC Hosp. 2, Reportable Injuries 3, Fire &amp; Others 65  |  Total: 74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5, 8 hrs/Achieved 0  |  Total: 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32  |  Total: 32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13  |  Total: 13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526, Completed 11, Overdue 394  |  Total: 931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