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28</c:v>
                </c:pt>
                <c:pt idx="2">
                  <c:v>209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19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45</c:v>
                </c:pt>
                <c:pt idx="2">
                  <c:v>16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Sheet1!$E$2:$E$2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</c:v>
                </c:pt>
                <c:pt idx="1">
                  <c:v>21</c:v>
                </c:pt>
                <c:pt idx="2">
                  <c:v>3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8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60</c:v>
                </c:pt>
                <c:pt idx="1">
                  <c:v>225</c:v>
                </c:pt>
                <c:pt idx="2">
                  <c:v>53</c:v>
                </c:pt>
                <c:pt idx="3">
                  <c:v>54</c:v>
                </c:pt>
                <c:pt idx="4">
                  <c:v>53</c:v>
                </c:pt>
                <c:pt idx="5">
                  <c:v>74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</c:v>
                </c:pt>
                <c:pt idx="1">
                  <c:v>10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51</c:v>
                </c:pt>
                <c:pt idx="1">
                  <c:v>100</c:v>
                </c:pt>
                <c:pt idx="2">
                  <c:v>51</c:v>
                </c:pt>
                <c:pt idx="3">
                  <c:v>52</c:v>
                </c:pt>
                <c:pt idx="4">
                  <c:v>51</c:v>
                </c:pt>
                <c:pt idx="5">
                  <c:v>64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2026-01-26  →  2026-02-25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63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65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519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369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242  |  Total: 242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22, Closed 4, Open 63  |  Total: 89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4, FAC Hosp. 2, Reportable Injuries 3, Fire &amp; Others 65  |  Total: 74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4, 8 hrs/Achieved 0  |  Total: 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31  |  Total: 31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13  |  Total: 13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519, Completed 11, Overdue 369  |  Total: 899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